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363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38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990F-21C6-4147-8A1A-53FCE1217BD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3F854-9E5D-4118-A05A-CB49E4CBF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0"/>
            <a:ext cx="7772400" cy="2209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MELANOM DERİ KANSERİNİN GÖRÜNTÜ İŞLEME TEKNİKLERİ İLE MAKİNE ÖĞRENMESİ VE DERİN ÖĞRENME TABANLI TEŞHİSİ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11506"/>
            <a:ext cx="9144000" cy="394649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057400"/>
            <a:ext cx="91440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Özcan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GÜLER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Bilimsel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Araştırma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Teknikleri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Bilimsel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Etik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Prof.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Dr. Can ÜNAL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1412" y="1524000"/>
            <a:ext cx="6182588" cy="15908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8600" y="0"/>
            <a:ext cx="8534400" cy="1371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2000" dirty="0" err="1" smtClean="0"/>
              <a:t>Melanom</a:t>
            </a:r>
            <a:r>
              <a:rPr lang="en-US" sz="2000" dirty="0" smtClean="0"/>
              <a:t> </a:t>
            </a:r>
            <a:r>
              <a:rPr lang="en-US" sz="2000" dirty="0" err="1" smtClean="0"/>
              <a:t>kanseri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ilgili</a:t>
            </a:r>
            <a:r>
              <a:rPr lang="en-US" sz="2000" dirty="0" smtClean="0"/>
              <a:t> </a:t>
            </a:r>
            <a:r>
              <a:rPr lang="en-US" sz="2000" dirty="0" err="1" smtClean="0"/>
              <a:t>toplam</a:t>
            </a:r>
            <a:r>
              <a:rPr lang="en-US" sz="2000" dirty="0" smtClean="0"/>
              <a:t> 250 </a:t>
            </a:r>
            <a:r>
              <a:rPr lang="en-US" sz="2000" dirty="0" err="1" smtClean="0"/>
              <a:t>resim</a:t>
            </a:r>
            <a:r>
              <a:rPr lang="en-US" sz="2000" dirty="0" smtClean="0"/>
              <a:t> </a:t>
            </a:r>
            <a:r>
              <a:rPr lang="en-US" sz="2000" dirty="0" err="1" smtClean="0"/>
              <a:t>var</a:t>
            </a:r>
            <a:r>
              <a:rPr lang="en-US" sz="2000" dirty="0" smtClean="0"/>
              <a:t>: </a:t>
            </a:r>
          </a:p>
          <a:p>
            <a:r>
              <a:rPr lang="en-US" sz="2000" dirty="0" smtClean="0"/>
              <a:t>1.Evre </a:t>
            </a:r>
            <a:r>
              <a:rPr lang="en-US" sz="2000" dirty="0" err="1" smtClean="0"/>
              <a:t>melanom</a:t>
            </a:r>
            <a:r>
              <a:rPr lang="en-US" sz="2000" dirty="0" smtClean="0"/>
              <a:t> &lt; 0,76 mm  167 </a:t>
            </a:r>
            <a:r>
              <a:rPr lang="en-US" sz="2000" dirty="0" err="1" smtClean="0"/>
              <a:t>adet</a:t>
            </a:r>
            <a:endParaRPr lang="en-US" sz="2000" dirty="0" smtClean="0"/>
          </a:p>
          <a:p>
            <a:r>
              <a:rPr lang="en-US" sz="2000" dirty="0" smtClean="0"/>
              <a:t>2.Evre  0,76 mm&lt;</a:t>
            </a:r>
            <a:r>
              <a:rPr lang="en-US" sz="2000" dirty="0" err="1" smtClean="0"/>
              <a:t>melanom</a:t>
            </a:r>
            <a:r>
              <a:rPr lang="en-US" sz="2000" dirty="0" smtClean="0"/>
              <a:t>&lt;1.5 mm  54 </a:t>
            </a:r>
            <a:r>
              <a:rPr lang="en-US" sz="2000" dirty="0" err="1" smtClean="0"/>
              <a:t>adet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3.Evre  </a:t>
            </a:r>
            <a:r>
              <a:rPr lang="en-US" sz="2000" dirty="0" err="1" smtClean="0"/>
              <a:t>melanom</a:t>
            </a:r>
            <a:r>
              <a:rPr lang="en-US" sz="2000" dirty="0" smtClean="0"/>
              <a:t> &gt; 1,5 mm   29 </a:t>
            </a:r>
            <a:r>
              <a:rPr lang="en-US" sz="2000" dirty="0" err="1" smtClean="0"/>
              <a:t>adet</a:t>
            </a:r>
            <a:endParaRPr lang="en-US" sz="2000" dirty="0"/>
          </a:p>
        </p:txBody>
      </p:sp>
      <p:pic>
        <p:nvPicPr>
          <p:cNvPr id="8" name="Picture 7" descr="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24000"/>
            <a:ext cx="3048000" cy="866896"/>
          </a:xfrm>
          <a:prstGeom prst="rect">
            <a:avLst/>
          </a:prstGeom>
        </p:spPr>
      </p:pic>
      <p:pic>
        <p:nvPicPr>
          <p:cNvPr id="9" name="Picture 8" descr="1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362200"/>
            <a:ext cx="3048000" cy="3001992"/>
          </a:xfrm>
          <a:prstGeom prst="rect">
            <a:avLst/>
          </a:prstGeom>
        </p:spPr>
      </p:pic>
      <p:pic>
        <p:nvPicPr>
          <p:cNvPr id="10" name="Picture 9" descr="1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1800" y="3104938"/>
            <a:ext cx="6172200" cy="1560223"/>
          </a:xfrm>
          <a:prstGeom prst="rect">
            <a:avLst/>
          </a:prstGeom>
        </p:spPr>
      </p:pic>
      <p:pic>
        <p:nvPicPr>
          <p:cNvPr id="11" name="Picture 10" descr="1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7600" y="4648060"/>
            <a:ext cx="5486401" cy="20292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124200"/>
            <a:ext cx="8182126" cy="3429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4800" y="457200"/>
            <a:ext cx="85344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2000" dirty="0" smtClean="0"/>
              <a:t>1.Veri </a:t>
            </a:r>
            <a:r>
              <a:rPr lang="en-US" sz="2000" dirty="0" err="1" smtClean="0"/>
              <a:t>seti</a:t>
            </a:r>
            <a:r>
              <a:rPr lang="en-US" sz="2000" dirty="0" smtClean="0"/>
              <a:t>: ISIC (</a:t>
            </a:r>
            <a:r>
              <a:rPr lang="en-US" sz="2000" dirty="0" err="1" smtClean="0"/>
              <a:t>Uluslararası</a:t>
            </a:r>
            <a:r>
              <a:rPr lang="en-US" sz="2000" dirty="0" smtClean="0"/>
              <a:t> </a:t>
            </a:r>
            <a:r>
              <a:rPr lang="en-US" sz="2000" dirty="0" err="1" smtClean="0"/>
              <a:t>Cilt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Görüntüleme</a:t>
            </a:r>
            <a:r>
              <a:rPr lang="en-US" sz="2000" dirty="0" smtClean="0"/>
              <a:t> </a:t>
            </a:r>
            <a:r>
              <a:rPr lang="en-US" sz="2000" dirty="0" err="1" smtClean="0"/>
              <a:t>Birliği</a:t>
            </a:r>
            <a:r>
              <a:rPr lang="en-US" sz="2000" dirty="0" smtClean="0"/>
              <a:t>)2017 1022 × 767 pixels 2000 </a:t>
            </a:r>
            <a:r>
              <a:rPr lang="en-US" sz="2000" dirty="0" err="1" smtClean="0"/>
              <a:t>dermoskopi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içerir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600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test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kullanılmıştır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2.Veri </a:t>
            </a:r>
            <a:r>
              <a:rPr lang="en-US" sz="2000" dirty="0" err="1" smtClean="0"/>
              <a:t>seti</a:t>
            </a:r>
            <a:r>
              <a:rPr lang="en-US" sz="2000" dirty="0" smtClean="0"/>
              <a:t>: PH2 (</a:t>
            </a:r>
            <a:r>
              <a:rPr lang="pt-BR" sz="2000" dirty="0" smtClean="0"/>
              <a:t>Dermatology centre of Hospital Pedro Hispano) </a:t>
            </a:r>
            <a:r>
              <a:rPr lang="en-US" sz="2000" dirty="0" smtClean="0"/>
              <a:t>765 × 574 pixels</a:t>
            </a:r>
            <a:r>
              <a:rPr lang="pt-BR" sz="2000" dirty="0" smtClean="0"/>
              <a:t> </a:t>
            </a:r>
            <a:r>
              <a:rPr lang="en-US" sz="2000" dirty="0" smtClean="0"/>
              <a:t>200 </a:t>
            </a:r>
            <a:r>
              <a:rPr lang="en-US" sz="2000" dirty="0" err="1" smtClean="0"/>
              <a:t>dermoskopi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içerir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60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test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kullanılmıştır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0"/>
            <a:ext cx="7772400" cy="457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Diğer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Örnek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Çalışma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876800" cy="65436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4199011"/>
          </a:xfrm>
          <a:prstGeom prst="rect">
            <a:avLst/>
          </a:prstGeom>
        </p:spPr>
      </p:pic>
      <p:pic>
        <p:nvPicPr>
          <p:cNvPr id="7" name="Picture 6" descr="2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164" y="4648201"/>
            <a:ext cx="5515306" cy="19528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3398243"/>
          </a:xfrm>
          <a:prstGeom prst="rect">
            <a:avLst/>
          </a:prstGeom>
        </p:spPr>
      </p:pic>
      <p:pic>
        <p:nvPicPr>
          <p:cNvPr id="8" name="Picture 7" descr="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990807"/>
            <a:ext cx="5677963" cy="1867193"/>
          </a:xfrm>
          <a:prstGeom prst="rect">
            <a:avLst/>
          </a:prstGeom>
        </p:spPr>
      </p:pic>
      <p:pic>
        <p:nvPicPr>
          <p:cNvPr id="9" name="Picture 8" descr="2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3352800"/>
            <a:ext cx="5029200" cy="164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33400" y="0"/>
            <a:ext cx="7772400" cy="990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Kanseri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Çeşitleri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0" y="990600"/>
            <a:ext cx="4515481" cy="5677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050" name="Picture 2" descr="C:\Users\Garavel\Desktop\göruntuişleme\sunum4\pic\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66800"/>
            <a:ext cx="7126288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46252"/>
            <a:ext cx="3018972" cy="5911748"/>
          </a:xfrm>
          <a:prstGeom prst="rect">
            <a:avLst/>
          </a:prstGeom>
        </p:spPr>
      </p:pic>
      <p:pic>
        <p:nvPicPr>
          <p:cNvPr id="7" name="Picture 6" descr="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9254" y="0"/>
            <a:ext cx="6894746" cy="3622040"/>
          </a:xfrm>
          <a:prstGeom prst="rect">
            <a:avLst/>
          </a:prstGeom>
        </p:spPr>
      </p:pic>
      <p:pic>
        <p:nvPicPr>
          <p:cNvPr id="8" name="Picture 7" descr="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448267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447800"/>
            <a:ext cx="7772399" cy="36042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0"/>
            <a:ext cx="7772400" cy="1752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ABCDE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Kuralıyla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Melanom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Teşhisi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Content Placeholder 5" descr="8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57400" y="2514600"/>
            <a:ext cx="4610552" cy="40545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0"/>
            <a:ext cx="77724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Görüntü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İşleme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Nedir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143000"/>
            <a:ext cx="80772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Görüntü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İşleme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Kullanım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Alanları</a:t>
            </a:r>
            <a:endParaRPr kumimoji="0" lang="en-US" sz="2800" b="1" i="0" u="none" strike="noStrike" kern="1200" cap="none" spc="0" normalizeH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sz="2800" dirty="0" err="1" smtClean="0"/>
              <a:t>Tıp</a:t>
            </a:r>
            <a:r>
              <a:rPr lang="en-US" sz="2800" dirty="0" smtClean="0"/>
              <a:t> (</a:t>
            </a:r>
            <a:r>
              <a:rPr lang="en-US" sz="2800" dirty="0" err="1" smtClean="0"/>
              <a:t>Damar</a:t>
            </a:r>
            <a:r>
              <a:rPr lang="en-US" sz="2800" dirty="0" smtClean="0"/>
              <a:t> </a:t>
            </a:r>
            <a:r>
              <a:rPr lang="en-US" sz="2800" dirty="0" err="1" smtClean="0"/>
              <a:t>analizi</a:t>
            </a:r>
            <a:r>
              <a:rPr lang="en-US" sz="2800" dirty="0" smtClean="0"/>
              <a:t>, </a:t>
            </a:r>
            <a:r>
              <a:rPr lang="en-US" sz="2800" dirty="0" err="1" smtClean="0"/>
              <a:t>bilgisayarlı</a:t>
            </a:r>
            <a:r>
              <a:rPr lang="en-US" sz="2800" dirty="0" smtClean="0"/>
              <a:t> </a:t>
            </a:r>
            <a:r>
              <a:rPr lang="en-US" sz="2800" dirty="0" err="1" smtClean="0"/>
              <a:t>tomografi</a:t>
            </a:r>
            <a:r>
              <a:rPr lang="en-US" sz="2800" dirty="0" smtClean="0"/>
              <a:t>, </a:t>
            </a:r>
            <a:r>
              <a:rPr lang="en-US" sz="2800" dirty="0" err="1" smtClean="0"/>
              <a:t>ultrason</a:t>
            </a:r>
            <a:r>
              <a:rPr lang="en-US" sz="2800" dirty="0" smtClean="0"/>
              <a:t>)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sz="2800" dirty="0" err="1" smtClean="0"/>
              <a:t>Trafik</a:t>
            </a:r>
            <a:r>
              <a:rPr lang="en-US" sz="2800" dirty="0" smtClean="0"/>
              <a:t>(</a:t>
            </a:r>
            <a:r>
              <a:rPr lang="en-US" sz="2800" dirty="0" err="1" smtClean="0"/>
              <a:t>Plaka</a:t>
            </a:r>
            <a:r>
              <a:rPr lang="en-US" sz="2800" dirty="0" smtClean="0"/>
              <a:t> </a:t>
            </a:r>
            <a:r>
              <a:rPr lang="en-US" sz="2800" dirty="0" err="1" smtClean="0"/>
              <a:t>tanıma</a:t>
            </a:r>
            <a:r>
              <a:rPr lang="en-US" sz="2800" dirty="0" smtClean="0"/>
              <a:t>, </a:t>
            </a:r>
            <a:r>
              <a:rPr lang="en-US" sz="2800" dirty="0" err="1" smtClean="0"/>
              <a:t>İşaret</a:t>
            </a:r>
            <a:r>
              <a:rPr lang="en-US" sz="2800" dirty="0" smtClean="0"/>
              <a:t> </a:t>
            </a:r>
            <a:r>
              <a:rPr lang="en-US" sz="2800" dirty="0" err="1" smtClean="0"/>
              <a:t>tanıma</a:t>
            </a:r>
            <a:r>
              <a:rPr lang="en-US" sz="2800" dirty="0" smtClean="0"/>
              <a:t>)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sz="2800" dirty="0" err="1" smtClean="0"/>
              <a:t>Güvenlik</a:t>
            </a:r>
            <a:r>
              <a:rPr lang="en-US" sz="2800" dirty="0" smtClean="0"/>
              <a:t>(</a:t>
            </a:r>
            <a:r>
              <a:rPr lang="en-US" sz="2800" dirty="0" err="1" smtClean="0"/>
              <a:t>Hareket</a:t>
            </a:r>
            <a:r>
              <a:rPr lang="en-US" sz="2800" dirty="0" smtClean="0"/>
              <a:t> </a:t>
            </a:r>
            <a:r>
              <a:rPr lang="en-US" sz="2800" dirty="0" err="1" smtClean="0"/>
              <a:t>algılama</a:t>
            </a:r>
            <a:r>
              <a:rPr lang="en-US" sz="2800" dirty="0" smtClean="0"/>
              <a:t>, </a:t>
            </a:r>
            <a:r>
              <a:rPr lang="en-US" sz="2800" dirty="0" err="1" smtClean="0"/>
              <a:t>Parmak</a:t>
            </a:r>
            <a:r>
              <a:rPr lang="en-US" sz="2800" dirty="0" smtClean="0"/>
              <a:t> </a:t>
            </a:r>
            <a:r>
              <a:rPr lang="en-US" sz="2800" dirty="0" err="1" smtClean="0"/>
              <a:t>izi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yüz</a:t>
            </a:r>
            <a:r>
              <a:rPr lang="en-US" sz="2800" dirty="0" smtClean="0"/>
              <a:t> </a:t>
            </a:r>
            <a:r>
              <a:rPr lang="en-US" sz="2800" dirty="0" err="1" smtClean="0"/>
              <a:t>tanıma</a:t>
            </a:r>
            <a:r>
              <a:rPr lang="en-US" sz="2800" dirty="0" smtClean="0"/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152400"/>
            <a:ext cx="77724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Yapay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Sinir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Ağları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Makine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Öğrenmesi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527073"/>
            <a:ext cx="8839200" cy="43309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85344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000" dirty="0" err="1" smtClean="0"/>
              <a:t>Yapay</a:t>
            </a:r>
            <a:r>
              <a:rPr lang="en-US" sz="2000" dirty="0" smtClean="0"/>
              <a:t> </a:t>
            </a:r>
            <a:r>
              <a:rPr lang="en-US" sz="2000" dirty="0" err="1" smtClean="0"/>
              <a:t>sinir</a:t>
            </a:r>
            <a:r>
              <a:rPr lang="en-US" sz="2000" dirty="0" smtClean="0"/>
              <a:t> </a:t>
            </a:r>
            <a:r>
              <a:rPr lang="en-US" sz="2000" dirty="0" err="1" smtClean="0"/>
              <a:t>ağları</a:t>
            </a:r>
            <a:r>
              <a:rPr lang="en-US" sz="2000" dirty="0" smtClean="0"/>
              <a:t> </a:t>
            </a:r>
            <a:r>
              <a:rPr lang="en-US" sz="2000" dirty="0" err="1" smtClean="0"/>
              <a:t>insan</a:t>
            </a:r>
            <a:r>
              <a:rPr lang="en-US" sz="2000" dirty="0" smtClean="0"/>
              <a:t> </a:t>
            </a:r>
            <a:r>
              <a:rPr lang="en-US" sz="2000" dirty="0" err="1" smtClean="0"/>
              <a:t>beyninin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özelliklerinden</a:t>
            </a:r>
            <a:r>
              <a:rPr lang="en-US" sz="2000" dirty="0" smtClean="0"/>
              <a:t> </a:t>
            </a:r>
            <a:r>
              <a:rPr lang="en-US" sz="2000" dirty="0" err="1" smtClean="0"/>
              <a:t>olan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yolu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bilgiler</a:t>
            </a:r>
            <a:r>
              <a:rPr lang="en-US" sz="2000" dirty="0" smtClean="0"/>
              <a:t> </a:t>
            </a:r>
            <a:r>
              <a:rPr lang="en-US" sz="2000" dirty="0" err="1" smtClean="0"/>
              <a:t>türetebilme</a:t>
            </a:r>
            <a:r>
              <a:rPr lang="en-US" sz="2000" dirty="0" smtClean="0"/>
              <a:t>,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bilgiler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oluşturabilme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keşfedebilme</a:t>
            </a:r>
            <a:r>
              <a:rPr lang="en-US" sz="2000" dirty="0" smtClean="0"/>
              <a:t> </a:t>
            </a:r>
            <a:r>
              <a:rPr lang="en-US" sz="2000" dirty="0" err="1" smtClean="0"/>
              <a:t>gibi</a:t>
            </a:r>
            <a:r>
              <a:rPr lang="en-US" sz="2000" dirty="0" smtClean="0"/>
              <a:t> </a:t>
            </a:r>
            <a:r>
              <a:rPr lang="en-US" sz="2000" dirty="0" err="1" smtClean="0"/>
              <a:t>yetenekleri</a:t>
            </a:r>
            <a:r>
              <a:rPr lang="en-US" sz="2000" dirty="0" smtClean="0"/>
              <a:t>, </a:t>
            </a:r>
            <a:r>
              <a:rPr lang="en-US" sz="2000" dirty="0" err="1" smtClean="0"/>
              <a:t>herhangi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yardım</a:t>
            </a:r>
            <a:r>
              <a:rPr lang="en-US" sz="2000" dirty="0" smtClean="0"/>
              <a:t> </a:t>
            </a:r>
            <a:r>
              <a:rPr lang="en-US" sz="2000" dirty="0" err="1" smtClean="0"/>
              <a:t>almadan</a:t>
            </a:r>
            <a:r>
              <a:rPr lang="en-US" sz="2000" dirty="0" smtClean="0"/>
              <a:t> </a:t>
            </a:r>
            <a:r>
              <a:rPr lang="en-US" sz="2000" dirty="0" err="1" smtClean="0"/>
              <a:t>otomatik</a:t>
            </a:r>
            <a:r>
              <a:rPr lang="en-US" sz="2000" dirty="0" smtClean="0"/>
              <a:t> </a:t>
            </a:r>
            <a:r>
              <a:rPr lang="en-US" sz="2000" dirty="0" err="1" smtClean="0"/>
              <a:t>olarak</a:t>
            </a:r>
            <a:r>
              <a:rPr lang="en-US" sz="2000" dirty="0" smtClean="0"/>
              <a:t> </a:t>
            </a:r>
            <a:r>
              <a:rPr lang="en-US" sz="2000" dirty="0" err="1" smtClean="0"/>
              <a:t>gerçekleştirebilmek</a:t>
            </a:r>
            <a:r>
              <a:rPr lang="en-US" sz="2000" dirty="0" smtClean="0"/>
              <a:t> </a:t>
            </a:r>
            <a:r>
              <a:rPr lang="en-US" sz="2000" dirty="0" err="1" smtClean="0"/>
              <a:t>amacı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geliştirilen</a:t>
            </a:r>
            <a:r>
              <a:rPr lang="en-US" sz="2000" dirty="0" smtClean="0"/>
              <a:t> </a:t>
            </a:r>
            <a:r>
              <a:rPr lang="en-US" sz="2000" dirty="0" err="1" smtClean="0"/>
              <a:t>bilgisayar</a:t>
            </a:r>
            <a:r>
              <a:rPr lang="en-US" sz="2000" dirty="0" smtClean="0"/>
              <a:t> </a:t>
            </a:r>
            <a:r>
              <a:rPr lang="en-US" sz="2000" dirty="0" err="1" smtClean="0"/>
              <a:t>sistemleridir</a:t>
            </a:r>
            <a:r>
              <a:rPr lang="en-US" sz="2000" dirty="0" smtClean="0"/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4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645816"/>
            <a:ext cx="3665668" cy="32121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152400"/>
            <a:ext cx="77724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Yapay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Sinir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Ağları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Makine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Öğrenmesi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85344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2000" dirty="0" smtClean="0"/>
              <a:t>MÖ </a:t>
            </a:r>
            <a:r>
              <a:rPr lang="en-US" sz="2000" dirty="0" err="1" smtClean="0"/>
              <a:t>ve</a:t>
            </a:r>
            <a:r>
              <a:rPr lang="en-US" sz="2000" dirty="0" smtClean="0"/>
              <a:t> DÖ </a:t>
            </a:r>
            <a:r>
              <a:rPr lang="en-US" sz="2000" dirty="0" err="1" smtClean="0"/>
              <a:t>arasındaki</a:t>
            </a:r>
            <a:r>
              <a:rPr lang="en-US" sz="2000" dirty="0" smtClean="0"/>
              <a:t> </a:t>
            </a:r>
            <a:r>
              <a:rPr lang="en-US" sz="2000" dirty="0" err="1" smtClean="0"/>
              <a:t>farklar</a:t>
            </a:r>
            <a:r>
              <a:rPr lang="en-US" sz="2000" dirty="0" smtClean="0"/>
              <a:t>: </a:t>
            </a:r>
          </a:p>
          <a:p>
            <a:r>
              <a:rPr lang="en-US" sz="2000" dirty="0" smtClean="0"/>
              <a:t>1-Makine </a:t>
            </a:r>
            <a:r>
              <a:rPr lang="en-US" sz="2000" dirty="0" err="1" smtClean="0"/>
              <a:t>öğrenmesinde</a:t>
            </a:r>
            <a:r>
              <a:rPr lang="en-US" sz="2000" dirty="0" smtClean="0"/>
              <a:t> </a:t>
            </a:r>
            <a:r>
              <a:rPr lang="en-US" sz="2000" dirty="0" err="1" smtClean="0"/>
              <a:t>beceri</a:t>
            </a:r>
            <a:r>
              <a:rPr lang="en-US" sz="2000" dirty="0" smtClean="0"/>
              <a:t> </a:t>
            </a:r>
            <a:r>
              <a:rPr lang="en-US" sz="2000" dirty="0" err="1" smtClean="0"/>
              <a:t>kazanma</a:t>
            </a:r>
            <a:r>
              <a:rPr lang="en-US" sz="2000" dirty="0" smtClean="0"/>
              <a:t> </a:t>
            </a:r>
            <a:r>
              <a:rPr lang="en-US" sz="2000" dirty="0" err="1" smtClean="0"/>
              <a:t>işlemi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özelliklerin</a:t>
            </a:r>
            <a:r>
              <a:rPr lang="en-US" sz="2000" dirty="0" smtClean="0"/>
              <a:t>, </a:t>
            </a:r>
            <a:r>
              <a:rPr lang="en-US" sz="2000" dirty="0" err="1" smtClean="0"/>
              <a:t>kullanıcılar</a:t>
            </a:r>
            <a:r>
              <a:rPr lang="en-US" sz="2000" dirty="0" smtClean="0"/>
              <a:t> </a:t>
            </a:r>
            <a:r>
              <a:rPr lang="en-US" sz="2000" dirty="0" err="1" smtClean="0"/>
              <a:t>tarafından</a:t>
            </a:r>
            <a:r>
              <a:rPr lang="en-US" sz="2000" dirty="0" smtClean="0"/>
              <a:t> </a:t>
            </a:r>
            <a:r>
              <a:rPr lang="en-US" sz="2000" dirty="0" err="1" smtClean="0"/>
              <a:t>tanımlanması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oluşturulması</a:t>
            </a:r>
            <a:r>
              <a:rPr lang="en-US" sz="2000" dirty="0" smtClean="0"/>
              <a:t> </a:t>
            </a:r>
            <a:r>
              <a:rPr lang="en-US" sz="2000" dirty="0" err="1" smtClean="0"/>
              <a:t>gerekir</a:t>
            </a:r>
            <a:r>
              <a:rPr lang="en-US" sz="2000" dirty="0" smtClean="0"/>
              <a:t>. </a:t>
            </a:r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tekniğinde</a:t>
            </a:r>
            <a:r>
              <a:rPr lang="en-US" sz="2000" dirty="0" smtClean="0"/>
              <a:t> </a:t>
            </a:r>
            <a:r>
              <a:rPr lang="en-US" sz="2000" dirty="0" err="1" smtClean="0"/>
              <a:t>ise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</a:t>
            </a:r>
            <a:r>
              <a:rPr lang="en-US" sz="2000" dirty="0" smtClean="0"/>
              <a:t> </a:t>
            </a:r>
            <a:r>
              <a:rPr lang="en-US" sz="2000" dirty="0" err="1" smtClean="0"/>
              <a:t>verilerden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öğrenilir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</a:t>
            </a:r>
            <a:r>
              <a:rPr lang="en-US" sz="2000" dirty="0" smtClean="0"/>
              <a:t>, </a:t>
            </a:r>
            <a:r>
              <a:rPr lang="en-US" sz="2000" dirty="0" err="1" smtClean="0"/>
              <a:t>sistemin</a:t>
            </a:r>
            <a:r>
              <a:rPr lang="en-US" sz="2000" dirty="0" smtClean="0"/>
              <a:t> </a:t>
            </a:r>
            <a:r>
              <a:rPr lang="en-US" sz="2000" dirty="0" err="1" smtClean="0"/>
              <a:t>kendisi</a:t>
            </a:r>
            <a:r>
              <a:rPr lang="en-US" sz="2000" dirty="0" smtClean="0"/>
              <a:t> </a:t>
            </a:r>
            <a:r>
              <a:rPr lang="en-US" sz="2000" dirty="0" err="1" smtClean="0"/>
              <a:t>tarafından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oluşturulur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2-Makine </a:t>
            </a:r>
            <a:r>
              <a:rPr lang="en-US" sz="2000" dirty="0" err="1" smtClean="0"/>
              <a:t>öğrenmesinde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yapmak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miktarlarda</a:t>
            </a:r>
            <a:r>
              <a:rPr lang="en-US" sz="2000" dirty="0" smtClean="0"/>
              <a:t> </a:t>
            </a:r>
            <a:r>
              <a:rPr lang="en-US" sz="2000" dirty="0" err="1" smtClean="0"/>
              <a:t>veriler</a:t>
            </a:r>
            <a:r>
              <a:rPr lang="en-US" sz="2000" dirty="0" smtClean="0"/>
              <a:t> </a:t>
            </a:r>
            <a:r>
              <a:rPr lang="en-US" sz="2000" dirty="0" err="1" smtClean="0"/>
              <a:t>yeterlidir</a:t>
            </a:r>
            <a:r>
              <a:rPr lang="en-US" sz="2000" dirty="0" smtClean="0"/>
              <a:t>. </a:t>
            </a:r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öğrenmede</a:t>
            </a:r>
            <a:r>
              <a:rPr lang="en-US" sz="2000" dirty="0" smtClean="0"/>
              <a:t> </a:t>
            </a:r>
            <a:r>
              <a:rPr lang="en-US" sz="2000" dirty="0" err="1" smtClean="0"/>
              <a:t>ise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edebilme</a:t>
            </a:r>
            <a:r>
              <a:rPr lang="en-US" sz="2000" dirty="0" smtClean="0"/>
              <a:t> </a:t>
            </a:r>
            <a:r>
              <a:rPr lang="en-US" sz="2000" dirty="0" err="1" smtClean="0"/>
              <a:t>yeteneğinin</a:t>
            </a:r>
            <a:r>
              <a:rPr lang="en-US" sz="2000" dirty="0" smtClean="0"/>
              <a:t> </a:t>
            </a:r>
            <a:r>
              <a:rPr lang="en-US" sz="2000" dirty="0" err="1" smtClean="0"/>
              <a:t>gelişmesi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çok</a:t>
            </a:r>
            <a:r>
              <a:rPr lang="en-US" sz="2000" dirty="0" smtClean="0"/>
              <a:t> </a:t>
            </a:r>
            <a:r>
              <a:rPr lang="en-US" sz="2000" dirty="0" err="1" smtClean="0"/>
              <a:t>büyük</a:t>
            </a:r>
            <a:r>
              <a:rPr lang="en-US" sz="2000" dirty="0" smtClean="0"/>
              <a:t> </a:t>
            </a:r>
            <a:r>
              <a:rPr lang="en-US" sz="2000" dirty="0" err="1" smtClean="0"/>
              <a:t>miktarlarda</a:t>
            </a:r>
            <a:r>
              <a:rPr lang="en-US" sz="2000" dirty="0" smtClean="0"/>
              <a:t> </a:t>
            </a:r>
            <a:r>
              <a:rPr lang="en-US" sz="2000" dirty="0" err="1" smtClean="0"/>
              <a:t>veriye</a:t>
            </a:r>
            <a:r>
              <a:rPr lang="en-US" sz="2000" dirty="0" smtClean="0"/>
              <a:t> </a:t>
            </a:r>
            <a:r>
              <a:rPr lang="en-US" sz="2000" dirty="0" err="1" smtClean="0"/>
              <a:t>ihtiyaç</a:t>
            </a:r>
            <a:r>
              <a:rPr lang="en-US" sz="2000" dirty="0" smtClean="0"/>
              <a:t> </a:t>
            </a:r>
            <a:r>
              <a:rPr lang="en-US" sz="2000" dirty="0" err="1" smtClean="0"/>
              <a:t>duyulur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990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Makine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Öğrenmesi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Derin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Tabanlı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Melanom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Teşhis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Çalışmaları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3326</TotalTime>
  <Words>280</Words>
  <Application>Microsoft Office PowerPoint</Application>
  <PresentationFormat>On-screen Show (4:3)</PresentationFormat>
  <Paragraphs>26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Solstice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366</cp:revision>
  <dcterms:created xsi:type="dcterms:W3CDTF">2006-08-16T00:00:00Z</dcterms:created>
  <dcterms:modified xsi:type="dcterms:W3CDTF">2022-12-21T12:38:45Z</dcterms:modified>
</cp:coreProperties>
</file>